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6"/>
    <p:restoredTop sz="94689"/>
  </p:normalViewPr>
  <p:slideViewPr>
    <p:cSldViewPr snapToGrid="0" snapToObjects="1" showGuides="1">
      <p:cViewPr>
        <p:scale>
          <a:sx n="303" d="100"/>
          <a:sy n="303" d="100"/>
        </p:scale>
        <p:origin x="-616" y="-19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43F5D-411D-AC46-99A3-B28B6A7E235E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0D6BB6-1DEC-F947-8832-DF5307874BF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9641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D6BB6-1DEC-F947-8832-DF5307874BF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7905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1AAF9-67C4-F247-95C8-973787B14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5D1D3-402A-6F42-B207-627A6D662C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2BD1EE-9CB6-2E49-93D1-CF1D21E1E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DA5E9-4D41-4943-A2A9-1056AEA11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A52B4-C74F-C043-A481-19BEA99B8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2597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04A93-5757-B540-BA38-8BE95E43D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92E18-BAC8-164C-8D35-6564D1D33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34269-6FD1-7A48-B97A-F90426917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07844-D87D-4E40-B50F-4CD17D3F9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7DAAA-E6F1-5941-B2DF-59D22F06C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332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F4472A-FC69-3442-9E5B-83AC5E4C33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329C06-0A85-2347-B116-048244FD6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C4327-9524-2742-8F0A-85D3B8AEB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C5842-B2BC-7B4E-84BC-99D247D66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C7DECC-78D9-F94F-B969-4B97DBA0E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3578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80121-7FF2-B243-9308-C3789A1C2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79EFE-0119-CE4D-B899-E16CEC25A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E4FEA-45DD-C84E-9A32-48C280533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4F308-C0F6-BA45-B45A-185EBC041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24178-CA66-004E-B73E-72F64D4F1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4989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E508A-2B83-EE49-923A-566C7EFAE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26498-3145-0F40-BB4B-C050535FC4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20CD1-FE62-CF45-A3DB-AC6CF0611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2FF14-7B41-8946-B282-AA99177A8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731D7-ACB0-3941-A14B-DDABE07CB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2997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A8B19-2A3F-D247-9164-1FA88DC3E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0F155-2FEE-3244-9FE5-6D990D2CED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37A78A-B97A-4D4C-A2B6-A18B45372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C7842A-8789-A946-B42E-5CD3C3CC9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E2F4D-7BE1-DE44-B1C9-6F9F5D401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8A062-7248-2746-AA42-9A1392AB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5848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DC41B-C98C-D841-ADC2-AEE753E7A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B5D77-9140-FF41-BB52-A3547B0B6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2968B3-FAFA-D04D-9182-891868081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7B6C46-B026-7B4B-8C98-0CC95708E1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71A26B-80F3-024B-A694-D3D3554F3C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8A48E8-8900-AC4C-A3B4-C770C0157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89A8A-4401-004E-AB0A-A349D783E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D665F3-A70F-914E-9236-EE705B1B9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6326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3B212-D3E6-C54A-8345-237E47325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AEF7E0-D400-DE44-91E9-2AC715936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CB7D0-437E-8140-9138-150BA9E77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FD33DA-5B01-0449-B926-731223876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1514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D728AA-F647-E242-A9A8-784A07388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167442-96AC-3B46-A964-BB3E82A6C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9240F2-08FA-B54D-9A77-2E7C8BD0B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592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E3753-69FE-1E43-B541-12DE44489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525F0-65D6-6548-A693-2BB00B1E2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477393-48BF-8A4A-BAF8-2E4833905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1B8DB-1C28-7747-8A05-AACF85CDA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E0D8FE-EEA3-9141-8DC6-543C8D18E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E2E98-2F76-B542-9F74-06FECA9F9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6492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9B0B7-2455-324C-AC00-8936C735C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EFA5F9-8540-2849-9341-2CB631FB17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6292A9-343F-4B41-9E18-DAA1C043C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200469-ED67-AB4B-BD5D-698BE50BD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EE90DB-8FCE-9E4A-B377-E1107700C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DD9945-8CD7-1741-90C2-A16A30C5E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0199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8A615B-F144-DD4E-9694-272507541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57BC13-9BDB-3549-BE86-DA7CD36E8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9DA42-6A9C-FF49-B60E-AFAF353A4D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EF6C6-308F-364D-98BE-4777596629E6}" type="datetimeFigureOut">
              <a:rPr lang="de-DE" smtClean="0"/>
              <a:t>21.11.20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C185D-C1CF-2E41-ADA4-5DC73B653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1BAE8-32BA-DD40-AFF5-5EFD674B3E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B8FB6-BBB5-1D43-A90A-B08F2539CC9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2285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7061F496-6F5D-1642-BBA5-6C52DA918E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36" t="19909" r="41130" b="36981"/>
          <a:stretch/>
        </p:blipFill>
        <p:spPr>
          <a:xfrm>
            <a:off x="5753819" y="1950751"/>
            <a:ext cx="3795859" cy="29564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23B833E-E823-D347-8C80-9E70D522F3C3}"/>
              </a:ext>
            </a:extLst>
          </p:cNvPr>
          <p:cNvSpPr txBox="1"/>
          <p:nvPr/>
        </p:nvSpPr>
        <p:spPr>
          <a:xfrm>
            <a:off x="8460762" y="3922401"/>
            <a:ext cx="5485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 err="1">
                <a:solidFill>
                  <a:schemeClr val="bg1"/>
                </a:solidFill>
              </a:rPr>
              <a:t>x_pipe</a:t>
            </a:r>
            <a:endParaRPr lang="de-DE" sz="1050" dirty="0">
              <a:solidFill>
                <a:schemeClr val="bg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2958DE0-883B-C041-AE3E-A383668F879A}"/>
              </a:ext>
            </a:extLst>
          </p:cNvPr>
          <p:cNvGrpSpPr/>
          <p:nvPr/>
        </p:nvGrpSpPr>
        <p:grpSpPr>
          <a:xfrm>
            <a:off x="1105448" y="1915795"/>
            <a:ext cx="3795388" cy="2956497"/>
            <a:chOff x="845389" y="1925345"/>
            <a:chExt cx="3795388" cy="2956497"/>
          </a:xfrm>
        </p:grpSpPr>
        <p:pic>
          <p:nvPicPr>
            <p:cNvPr id="5" name="Picture 4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7E72459F-650E-5647-8D64-7BAAC7DBDA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637" t="19903" r="41233" b="36986"/>
            <a:stretch/>
          </p:blipFill>
          <p:spPr>
            <a:xfrm>
              <a:off x="845389" y="1925345"/>
              <a:ext cx="3795388" cy="2956497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B6FD19B-9884-644F-AC27-A5DA0C05B7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20909" y="4502751"/>
              <a:ext cx="681488" cy="0"/>
            </a:xfrm>
            <a:prstGeom prst="straightConnector1">
              <a:avLst/>
            </a:prstGeom>
            <a:ln w="127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98C35C-BF3E-AF48-AE60-F5495B6FD013}"/>
                </a:ext>
              </a:extLst>
            </p:cNvPr>
            <p:cNvSpPr txBox="1"/>
            <p:nvPr/>
          </p:nvSpPr>
          <p:spPr>
            <a:xfrm>
              <a:off x="3381848" y="4282580"/>
              <a:ext cx="7104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>
                  <a:solidFill>
                    <a:schemeClr val="bg1"/>
                  </a:solidFill>
                </a:rPr>
                <a:t>v_enemy</a:t>
              </a:r>
              <a:endParaRPr lang="de-DE" sz="105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485BB05-7301-2941-A5F3-A5C61C0CFF16}"/>
                </a:ext>
              </a:extLst>
            </p:cNvPr>
            <p:cNvSpPr txBox="1"/>
            <p:nvPr/>
          </p:nvSpPr>
          <p:spPr>
            <a:xfrm>
              <a:off x="2006368" y="3729454"/>
              <a:ext cx="80502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50" dirty="0" err="1">
                  <a:solidFill>
                    <a:schemeClr val="bg1"/>
                  </a:solidFill>
                </a:rPr>
                <a:t>x_coin_box</a:t>
              </a:r>
              <a:endParaRPr lang="de-DE" sz="1050" dirty="0">
                <a:solidFill>
                  <a:schemeClr val="bg1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E2BF349-0546-9749-80BE-37D4E5DE2223}"/>
                </a:ext>
              </a:extLst>
            </p:cNvPr>
            <p:cNvSpPr/>
            <p:nvPr/>
          </p:nvSpPr>
          <p:spPr>
            <a:xfrm>
              <a:off x="4002397" y="4307707"/>
              <a:ext cx="389239" cy="385933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A2407B2-8A28-C34E-A38D-13A8E7CFD0AE}"/>
                </a:ext>
              </a:extLst>
            </p:cNvPr>
            <p:cNvSpPr/>
            <p:nvPr/>
          </p:nvSpPr>
          <p:spPr>
            <a:xfrm>
              <a:off x="2758029" y="3675736"/>
              <a:ext cx="389239" cy="385933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78773D6A-4941-CB40-903F-5AB6D5FE8635}"/>
              </a:ext>
            </a:extLst>
          </p:cNvPr>
          <p:cNvSpPr/>
          <p:nvPr/>
        </p:nvSpPr>
        <p:spPr>
          <a:xfrm>
            <a:off x="8498047" y="4160939"/>
            <a:ext cx="473979" cy="47817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959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1292</TotalTime>
  <Words>12</Words>
  <Application>Microsoft Macintosh PowerPoint</Application>
  <PresentationFormat>Widescreen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Henrik Steude</dc:creator>
  <cp:lastModifiedBy>Henrik Steude</cp:lastModifiedBy>
  <cp:revision>3</cp:revision>
  <dcterms:created xsi:type="dcterms:W3CDTF">2020-11-21T13:43:05Z</dcterms:created>
  <dcterms:modified xsi:type="dcterms:W3CDTF">2020-11-22T11:15:52Z</dcterms:modified>
</cp:coreProperties>
</file>

<file path=docProps/thumbnail.jpeg>
</file>